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0" r:id="rId4"/>
    <p:sldId id="262" r:id="rId5"/>
    <p:sldId id="269" r:id="rId6"/>
    <p:sldId id="270" r:id="rId7"/>
  </p:sldIdLst>
  <p:sldSz cx="18288000" cy="10287000"/>
  <p:notesSz cx="6858000" cy="9144000"/>
  <p:embeddedFontLst>
    <p:embeddedFont>
      <p:font typeface="Montserrat" panose="00000500000000000000" pitchFamily="2" charset="-52"/>
      <p:regular r:id="rId9"/>
      <p:bold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jxA8RIjzAN2A8KnLk1x97C0ggC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72" y="85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customschemas.google.com/relationships/presentationmetadata" Target="metadata"/><Relationship Id="rId5" Type="http://schemas.openxmlformats.org/officeDocument/2006/relationships/slide" Target="slides/slide4.xml"/><Relationship Id="rId28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9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6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jpg"/><Relationship Id="rId12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11" Type="http://schemas.openxmlformats.org/officeDocument/2006/relationships/image" Target="../media/image15.jpg"/><Relationship Id="rId5" Type="http://schemas.openxmlformats.org/officeDocument/2006/relationships/image" Target="../media/image9.jpg"/><Relationship Id="rId10" Type="http://schemas.openxmlformats.org/officeDocument/2006/relationships/image" Target="../media/image14.jp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16664" b="-16663"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grpSp>
        <p:nvGrpSpPr>
          <p:cNvPr id="85" name="Google Shape;85;p1"/>
          <p:cNvGrpSpPr/>
          <p:nvPr/>
        </p:nvGrpSpPr>
        <p:grpSpPr>
          <a:xfrm>
            <a:off x="-609600" y="-2581126"/>
            <a:ext cx="8746495" cy="12348169"/>
            <a:chOff x="0" y="-47625"/>
            <a:chExt cx="2303604" cy="3252193"/>
          </a:xfrm>
        </p:grpSpPr>
        <p:sp>
          <p:nvSpPr>
            <p:cNvPr id="86" name="Google Shape;86;p1"/>
            <p:cNvSpPr/>
            <p:nvPr/>
          </p:nvSpPr>
          <p:spPr>
            <a:xfrm>
              <a:off x="0" y="0"/>
              <a:ext cx="2303604" cy="3204568"/>
            </a:xfrm>
            <a:custGeom>
              <a:avLst/>
              <a:gdLst/>
              <a:ahLst/>
              <a:cxnLst/>
              <a:rect l="l" t="t" r="r" b="b"/>
              <a:pathLst>
                <a:path w="2303604" h="3204568" extrusionOk="0">
                  <a:moveTo>
                    <a:pt x="0" y="0"/>
                  </a:moveTo>
                  <a:lnTo>
                    <a:pt x="2303604" y="0"/>
                  </a:lnTo>
                  <a:lnTo>
                    <a:pt x="2303604" y="3204568"/>
                  </a:lnTo>
                  <a:lnTo>
                    <a:pt x="0" y="32045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87" name="Google Shape;87;p1"/>
            <p:cNvSpPr txBox="1"/>
            <p:nvPr/>
          </p:nvSpPr>
          <p:spPr>
            <a:xfrm>
              <a:off x="0" y="-47625"/>
              <a:ext cx="2303604" cy="32521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88;p1"/>
          <p:cNvSpPr/>
          <p:nvPr/>
        </p:nvSpPr>
        <p:spPr>
          <a:xfrm rot="5400000">
            <a:off x="4293567" y="3600450"/>
            <a:ext cx="10287000" cy="3086100"/>
          </a:xfrm>
          <a:custGeom>
            <a:avLst/>
            <a:gdLst/>
            <a:ahLst/>
            <a:cxnLst/>
            <a:rect l="l" t="t" r="r" b="b"/>
            <a:pathLst>
              <a:path w="10287000" h="3086100" extrusionOk="0">
                <a:moveTo>
                  <a:pt x="0" y="0"/>
                </a:moveTo>
                <a:lnTo>
                  <a:pt x="10287000" y="0"/>
                </a:lnTo>
                <a:lnTo>
                  <a:pt x="10287000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sp>
        <p:nvSpPr>
          <p:cNvPr id="89" name="Google Shape;89;p1"/>
          <p:cNvSpPr txBox="1"/>
          <p:nvPr/>
        </p:nvSpPr>
        <p:spPr>
          <a:xfrm>
            <a:off x="1524000" y="2032908"/>
            <a:ext cx="5391806" cy="153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2220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rgbClr val="006BB6"/>
                </a:solidFill>
                <a:latin typeface="Calibri"/>
                <a:ea typeface="Calibri"/>
                <a:cs typeface="Calibri"/>
                <a:sym typeface="Calibri"/>
              </a:rPr>
              <a:t>команда</a:t>
            </a:r>
            <a:endParaRPr sz="5400" b="1" i="0" u="none" strike="noStrike" cap="none">
              <a:solidFill>
                <a:srgbClr val="006BB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437569" y="3390900"/>
            <a:ext cx="8807132" cy="2263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659" b="1" i="0" u="none" strike="noStrike" cap="none">
                <a:solidFill>
                  <a:srgbClr val="08377C"/>
                </a:solidFill>
                <a:latin typeface="Montserrat"/>
                <a:ea typeface="Montserrat"/>
                <a:cs typeface="Montserrat"/>
                <a:sym typeface="Montserrat"/>
              </a:rPr>
              <a:t>CodeX</a:t>
            </a:r>
            <a:endParaRPr sz="15659" b="1" i="0" u="none" strike="noStrike" cap="none">
              <a:solidFill>
                <a:srgbClr val="08377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/>
        </p:nvSpPr>
        <p:spPr>
          <a:xfrm>
            <a:off x="7198201" y="571500"/>
            <a:ext cx="7968507" cy="955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21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u="none" strike="noStrike">
                <a:solidFill>
                  <a:srgbClr val="2A2E3A"/>
                </a:solidFill>
                <a:latin typeface="Calibri"/>
                <a:ea typeface="Calibri"/>
                <a:cs typeface="Calibri"/>
                <a:sym typeface="Calibri"/>
              </a:rPr>
              <a:t>Данные</a:t>
            </a:r>
            <a:endParaRPr sz="7200" b="1" u="none" strike="noStrike">
              <a:solidFill>
                <a:srgbClr val="2A2E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7283719" y="1866900"/>
            <a:ext cx="7797472" cy="6401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 целях увеличения точности модели мы использовали следующие дополнительные данные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Данные о погоде</a:t>
            </a:r>
            <a:endParaRPr/>
          </a:p>
          <a:p>
            <a:pPr marL="1428750" marR="0" lvl="2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Температура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428750" marR="0" lvl="2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Погодные явления</a:t>
            </a:r>
            <a:endParaRPr/>
          </a:p>
          <a:p>
            <a:pPr marL="914400" marR="0" lvl="1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Календарь праздничных дней и разбивка на сезоны</a:t>
            </a:r>
            <a:endParaRPr/>
          </a:p>
          <a:p>
            <a:pPr marL="914400" marR="0" lvl="1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Курсы валют (к доллару и к юаню)</a:t>
            </a:r>
            <a:endParaRPr/>
          </a:p>
          <a:p>
            <a:pPr marL="914400" marR="0" lvl="1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Индекс Мосбиржи</a:t>
            </a:r>
            <a:endParaRPr/>
          </a:p>
          <a:p>
            <a:pPr marL="914400" marR="0" lvl="1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Потоки туризма (отдельно внутреннего туризма и туризма в рф)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3"/>
          <p:cNvSpPr/>
          <p:nvPr/>
        </p:nvSpPr>
        <p:spPr>
          <a:xfrm rot="5826478">
            <a:off x="-4070563" y="2299434"/>
            <a:ext cx="14236019" cy="7411593"/>
          </a:xfrm>
          <a:custGeom>
            <a:avLst/>
            <a:gdLst/>
            <a:ahLst/>
            <a:cxnLst/>
            <a:rect l="l" t="t" r="r" b="b"/>
            <a:pathLst>
              <a:path w="14236019" h="7411593" extrusionOk="0">
                <a:moveTo>
                  <a:pt x="0" y="0"/>
                </a:moveTo>
                <a:lnTo>
                  <a:pt x="14236019" y="0"/>
                </a:lnTo>
                <a:lnTo>
                  <a:pt x="14236019" y="7411593"/>
                </a:lnTo>
                <a:lnTo>
                  <a:pt x="0" y="74115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sp>
        <p:nvSpPr>
          <p:cNvPr id="103" name="Google Shape;103;p3"/>
          <p:cNvSpPr/>
          <p:nvPr/>
        </p:nvSpPr>
        <p:spPr>
          <a:xfrm>
            <a:off x="-7605542" y="-1399136"/>
            <a:ext cx="13623274" cy="13623220"/>
          </a:xfrm>
          <a:custGeom>
            <a:avLst/>
            <a:gdLst/>
            <a:ahLst/>
            <a:cxnLst/>
            <a:rect l="l" t="t" r="r" b="b"/>
            <a:pathLst>
              <a:path w="6350000" h="6349975" extrusionOk="0">
                <a:moveTo>
                  <a:pt x="6350000" y="3175025"/>
                </a:moveTo>
                <a:cubicBezTo>
                  <a:pt x="6350000" y="4928451"/>
                  <a:pt x="4928476" y="6349975"/>
                  <a:pt x="3175000" y="6349975"/>
                </a:cubicBezTo>
                <a:cubicBezTo>
                  <a:pt x="1421498" y="6349975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2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49994" r="-49992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377C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3"/>
          <p:cNvSpPr txBox="1"/>
          <p:nvPr/>
        </p:nvSpPr>
        <p:spPr>
          <a:xfrm>
            <a:off x="1508424" y="2934610"/>
            <a:ext cx="6336005" cy="9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54" u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Lorem ipsum dolor sit amet, consectetur adipiscing elit. Duis vulputate nulla at ante rhoncus, vel efficitur felis condimentum. Proin odio odio.</a:t>
            </a:r>
            <a:endParaRPr/>
          </a:p>
        </p:txBody>
      </p:sp>
      <p:sp>
        <p:nvSpPr>
          <p:cNvPr id="156" name="Google Shape;156;p13"/>
          <p:cNvSpPr txBox="1"/>
          <p:nvPr/>
        </p:nvSpPr>
        <p:spPr>
          <a:xfrm>
            <a:off x="1508424" y="2428165"/>
            <a:ext cx="1301141" cy="515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6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2021</a:t>
            </a:r>
            <a:endParaRPr/>
          </a:p>
        </p:txBody>
      </p:sp>
      <p:sp>
        <p:nvSpPr>
          <p:cNvPr id="157" name="Google Shape;157;p13"/>
          <p:cNvSpPr txBox="1"/>
          <p:nvPr/>
        </p:nvSpPr>
        <p:spPr>
          <a:xfrm>
            <a:off x="1508424" y="4619628"/>
            <a:ext cx="6336005" cy="9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54" u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Lorem ipsum dolor sit amet, consectetur adipiscing elit. Duis vulputate nulla at ante rhoncus, vel efficitur felis condimentum. Proin odio odio.</a:t>
            </a:r>
            <a:endParaRPr/>
          </a:p>
        </p:txBody>
      </p:sp>
      <p:sp>
        <p:nvSpPr>
          <p:cNvPr id="158" name="Google Shape;158;p13"/>
          <p:cNvSpPr txBox="1"/>
          <p:nvPr/>
        </p:nvSpPr>
        <p:spPr>
          <a:xfrm>
            <a:off x="1508424" y="4113183"/>
            <a:ext cx="1301141" cy="515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6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2022</a:t>
            </a:r>
            <a:endParaRPr/>
          </a:p>
        </p:txBody>
      </p:sp>
      <p:sp>
        <p:nvSpPr>
          <p:cNvPr id="159" name="Google Shape;159;p13"/>
          <p:cNvSpPr txBox="1"/>
          <p:nvPr/>
        </p:nvSpPr>
        <p:spPr>
          <a:xfrm>
            <a:off x="1508424" y="6308603"/>
            <a:ext cx="6336005" cy="9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54" u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Lorem ipsum dolor sit amet, consectetur adipiscing elit. Duis vulputate nulla at ante rhoncus, vel efficitur felis condimentum. Proin odio odio.</a:t>
            </a:r>
            <a:endParaRPr/>
          </a:p>
        </p:txBody>
      </p:sp>
      <p:sp>
        <p:nvSpPr>
          <p:cNvPr id="160" name="Google Shape;160;p13"/>
          <p:cNvSpPr txBox="1"/>
          <p:nvPr/>
        </p:nvSpPr>
        <p:spPr>
          <a:xfrm>
            <a:off x="1508424" y="5802158"/>
            <a:ext cx="1301141" cy="515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6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2023</a:t>
            </a:r>
            <a:endParaRPr/>
          </a:p>
        </p:txBody>
      </p:sp>
      <p:sp>
        <p:nvSpPr>
          <p:cNvPr id="161" name="Google Shape;161;p13"/>
          <p:cNvSpPr txBox="1"/>
          <p:nvPr/>
        </p:nvSpPr>
        <p:spPr>
          <a:xfrm>
            <a:off x="1508424" y="7993621"/>
            <a:ext cx="6336005" cy="9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54" u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Lorem ipsum dolor sit amet, consectetur adipiscing elit. Duis vulputate nulla at ante rhoncus, vel efficitur felis condimentum. Proin odio odio.</a:t>
            </a:r>
            <a:endParaRPr/>
          </a:p>
        </p:txBody>
      </p:sp>
      <p:sp>
        <p:nvSpPr>
          <p:cNvPr id="162" name="Google Shape;162;p13"/>
          <p:cNvSpPr txBox="1"/>
          <p:nvPr/>
        </p:nvSpPr>
        <p:spPr>
          <a:xfrm>
            <a:off x="1508424" y="7487176"/>
            <a:ext cx="1301141" cy="515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6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2024</a:t>
            </a:r>
            <a:endParaRPr/>
          </a:p>
        </p:txBody>
      </p:sp>
      <p:sp>
        <p:nvSpPr>
          <p:cNvPr id="163" name="Google Shape;163;p13"/>
          <p:cNvSpPr txBox="1"/>
          <p:nvPr/>
        </p:nvSpPr>
        <p:spPr>
          <a:xfrm>
            <a:off x="1386618" y="383023"/>
            <a:ext cx="13421201" cy="9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972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Наиболее важные признаки</a:t>
            </a:r>
            <a:endParaRPr dirty="0"/>
          </a:p>
        </p:txBody>
      </p:sp>
      <p:pic>
        <p:nvPicPr>
          <p:cNvPr id="164" name="Google Shape;1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425" y="1273800"/>
            <a:ext cx="18370848" cy="901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/>
          <p:nvPr/>
        </p:nvSpPr>
        <p:spPr>
          <a:xfrm>
            <a:off x="5181600" y="0"/>
            <a:ext cx="1032276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Business Model Canvas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6" name="Google Shape;18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000" y="557159"/>
            <a:ext cx="17297400" cy="10508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2"/>
          <p:cNvSpPr/>
          <p:nvPr/>
        </p:nvSpPr>
        <p:spPr>
          <a:xfrm rot="5400000">
            <a:off x="-8165549" y="-2301489"/>
            <a:ext cx="17527781" cy="8795759"/>
          </a:xfrm>
          <a:custGeom>
            <a:avLst/>
            <a:gdLst/>
            <a:ahLst/>
            <a:cxnLst/>
            <a:rect l="l" t="t" r="r" b="b"/>
            <a:pathLst>
              <a:path w="17527781" h="8795759" extrusionOk="0">
                <a:moveTo>
                  <a:pt x="0" y="0"/>
                </a:moveTo>
                <a:lnTo>
                  <a:pt x="17527780" y="0"/>
                </a:lnTo>
                <a:lnTo>
                  <a:pt x="17527780" y="8795759"/>
                </a:lnTo>
                <a:lnTo>
                  <a:pt x="0" y="87957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sp>
        <p:nvSpPr>
          <p:cNvPr id="388" name="Google Shape;388;p12"/>
          <p:cNvSpPr txBox="1"/>
          <p:nvPr/>
        </p:nvSpPr>
        <p:spPr>
          <a:xfrm>
            <a:off x="6389438" y="1630516"/>
            <a:ext cx="10869862" cy="817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976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u="none" strike="noStrike">
                <a:solidFill>
                  <a:srgbClr val="2A2E3A"/>
                </a:solidFill>
                <a:latin typeface="Calibri"/>
                <a:ea typeface="Calibri"/>
                <a:cs typeface="Calibri"/>
                <a:sym typeface="Calibri"/>
              </a:rPr>
              <a:t>Наша команда</a:t>
            </a:r>
            <a:endParaRPr sz="6600" b="1" u="none" strike="noStrike">
              <a:solidFill>
                <a:srgbClr val="2A2E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12"/>
          <p:cNvSpPr txBox="1"/>
          <p:nvPr/>
        </p:nvSpPr>
        <p:spPr>
          <a:xfrm>
            <a:off x="8940180" y="1144161"/>
            <a:ext cx="8319120" cy="410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881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none" strike="noStrike">
                <a:solidFill>
                  <a:srgbClr val="2A2E3A"/>
                </a:solidFill>
                <a:latin typeface="Montserrat"/>
                <a:ea typeface="Montserrat"/>
                <a:cs typeface="Montserrat"/>
                <a:sym typeface="Montserrat"/>
              </a:rPr>
              <a:t>CodeX</a:t>
            </a:r>
            <a:endParaRPr sz="3600" u="none" strike="noStrike">
              <a:solidFill>
                <a:srgbClr val="2A2E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90" name="Google Shape;390;p12"/>
          <p:cNvGrpSpPr/>
          <p:nvPr/>
        </p:nvGrpSpPr>
        <p:grpSpPr>
          <a:xfrm>
            <a:off x="4567037" y="6669379"/>
            <a:ext cx="3018899" cy="2180758"/>
            <a:chOff x="0" y="-47625"/>
            <a:chExt cx="933092" cy="674036"/>
          </a:xfrm>
        </p:grpSpPr>
        <p:sp>
          <p:nvSpPr>
            <p:cNvPr id="391" name="Google Shape;391;p12"/>
            <p:cNvSpPr/>
            <p:nvPr/>
          </p:nvSpPr>
          <p:spPr>
            <a:xfrm>
              <a:off x="0" y="0"/>
              <a:ext cx="933092" cy="626411"/>
            </a:xfrm>
            <a:custGeom>
              <a:avLst/>
              <a:gdLst/>
              <a:ahLst/>
              <a:cxnLst/>
              <a:rect l="l" t="t" r="r" b="b"/>
              <a:pathLst>
                <a:path w="933092" h="626411" extrusionOk="0">
                  <a:moveTo>
                    <a:pt x="0" y="0"/>
                  </a:moveTo>
                  <a:lnTo>
                    <a:pt x="933092" y="0"/>
                  </a:lnTo>
                  <a:lnTo>
                    <a:pt x="933092" y="626411"/>
                  </a:lnTo>
                  <a:lnTo>
                    <a:pt x="0" y="626411"/>
                  </a:lnTo>
                  <a:close/>
                </a:path>
              </a:pathLst>
            </a:custGeom>
            <a:gradFill>
              <a:gsLst>
                <a:gs pos="0">
                  <a:srgbClr val="08377C"/>
                </a:gs>
                <a:gs pos="50000">
                  <a:srgbClr val="006BB6"/>
                </a:gs>
                <a:gs pos="100000">
                  <a:srgbClr val="037BCD"/>
                </a:gs>
              </a:gsLst>
              <a:lin ang="2700000" scaled="0"/>
            </a:gradFill>
            <a:ln>
              <a:noFill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392" name="Google Shape;392;p12"/>
            <p:cNvSpPr txBox="1"/>
            <p:nvPr/>
          </p:nvSpPr>
          <p:spPr>
            <a:xfrm>
              <a:off x="0" y="-47625"/>
              <a:ext cx="933092" cy="6740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3" name="Google Shape;393;p12"/>
          <p:cNvSpPr/>
          <p:nvPr/>
        </p:nvSpPr>
        <p:spPr>
          <a:xfrm rot="10800000">
            <a:off x="4567037" y="8846909"/>
            <a:ext cx="3018899" cy="358138"/>
          </a:xfrm>
          <a:custGeom>
            <a:avLst/>
            <a:gdLst/>
            <a:ahLst/>
            <a:cxnLst/>
            <a:rect l="l" t="t" r="r" b="b"/>
            <a:pathLst>
              <a:path w="3018899" h="358138" extrusionOk="0">
                <a:moveTo>
                  <a:pt x="0" y="0"/>
                </a:moveTo>
                <a:lnTo>
                  <a:pt x="3018899" y="0"/>
                </a:lnTo>
                <a:lnTo>
                  <a:pt x="3018899" y="358138"/>
                </a:lnTo>
                <a:lnTo>
                  <a:pt x="0" y="3581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34000"/>
            </a:blip>
            <a:stretch>
              <a:fillRect b="-142342"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sp>
        <p:nvSpPr>
          <p:cNvPr id="394" name="Google Shape;394;p12"/>
          <p:cNvSpPr txBox="1"/>
          <p:nvPr/>
        </p:nvSpPr>
        <p:spPr>
          <a:xfrm>
            <a:off x="4897138" y="8076982"/>
            <a:ext cx="2297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8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Business Analyst</a:t>
            </a:r>
            <a:endParaRPr sz="2000"/>
          </a:p>
        </p:txBody>
      </p:sp>
      <p:sp>
        <p:nvSpPr>
          <p:cNvPr id="395" name="Google Shape;395;p12"/>
          <p:cNvSpPr txBox="1"/>
          <p:nvPr/>
        </p:nvSpPr>
        <p:spPr>
          <a:xfrm>
            <a:off x="4677560" y="7002695"/>
            <a:ext cx="1711878" cy="795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Галимов Роман</a:t>
            </a: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96" name="Google Shape;396;p12"/>
          <p:cNvCxnSpPr/>
          <p:nvPr/>
        </p:nvCxnSpPr>
        <p:spPr>
          <a:xfrm>
            <a:off x="4568252" y="7874882"/>
            <a:ext cx="855939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7" name="Google Shape;397;p12"/>
          <p:cNvSpPr/>
          <p:nvPr/>
        </p:nvSpPr>
        <p:spPr>
          <a:xfrm>
            <a:off x="4567037" y="3857557"/>
            <a:ext cx="3018899" cy="3019160"/>
          </a:xfrm>
          <a:custGeom>
            <a:avLst/>
            <a:gdLst/>
            <a:ahLst/>
            <a:cxnLst/>
            <a:rect l="l" t="t" r="r" b="b"/>
            <a:pathLst>
              <a:path w="3018899" h="3019160" extrusionOk="0">
                <a:moveTo>
                  <a:pt x="0" y="0"/>
                </a:moveTo>
                <a:lnTo>
                  <a:pt x="3018899" y="0"/>
                </a:lnTo>
                <a:lnTo>
                  <a:pt x="3018899" y="3019161"/>
                </a:lnTo>
                <a:lnTo>
                  <a:pt x="0" y="30191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33424" t="-19818" r="-29201" b="-124250"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grpSp>
        <p:nvGrpSpPr>
          <p:cNvPr id="398" name="Google Shape;398;p12"/>
          <p:cNvGrpSpPr/>
          <p:nvPr/>
        </p:nvGrpSpPr>
        <p:grpSpPr>
          <a:xfrm>
            <a:off x="8002374" y="6669379"/>
            <a:ext cx="3018899" cy="2180758"/>
            <a:chOff x="0" y="-47625"/>
            <a:chExt cx="933092" cy="674036"/>
          </a:xfrm>
        </p:grpSpPr>
        <p:sp>
          <p:nvSpPr>
            <p:cNvPr id="399" name="Google Shape;399;p12"/>
            <p:cNvSpPr/>
            <p:nvPr/>
          </p:nvSpPr>
          <p:spPr>
            <a:xfrm>
              <a:off x="0" y="0"/>
              <a:ext cx="933092" cy="626411"/>
            </a:xfrm>
            <a:custGeom>
              <a:avLst/>
              <a:gdLst/>
              <a:ahLst/>
              <a:cxnLst/>
              <a:rect l="l" t="t" r="r" b="b"/>
              <a:pathLst>
                <a:path w="933092" h="626411" extrusionOk="0">
                  <a:moveTo>
                    <a:pt x="0" y="0"/>
                  </a:moveTo>
                  <a:lnTo>
                    <a:pt x="933092" y="0"/>
                  </a:lnTo>
                  <a:lnTo>
                    <a:pt x="933092" y="626411"/>
                  </a:lnTo>
                  <a:lnTo>
                    <a:pt x="0" y="626411"/>
                  </a:lnTo>
                  <a:close/>
                </a:path>
              </a:pathLst>
            </a:custGeom>
            <a:gradFill>
              <a:gsLst>
                <a:gs pos="0">
                  <a:srgbClr val="08377C"/>
                </a:gs>
                <a:gs pos="50000">
                  <a:srgbClr val="006BB6"/>
                </a:gs>
                <a:gs pos="100000">
                  <a:srgbClr val="037BCD"/>
                </a:gs>
              </a:gsLst>
              <a:lin ang="2700000" scaled="0"/>
            </a:gradFill>
            <a:ln>
              <a:noFill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400" name="Google Shape;400;p12"/>
            <p:cNvSpPr txBox="1"/>
            <p:nvPr/>
          </p:nvSpPr>
          <p:spPr>
            <a:xfrm>
              <a:off x="0" y="-47625"/>
              <a:ext cx="933092" cy="6740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1" name="Google Shape;401;p12"/>
          <p:cNvSpPr/>
          <p:nvPr/>
        </p:nvSpPr>
        <p:spPr>
          <a:xfrm rot="10800000">
            <a:off x="8002374" y="8846909"/>
            <a:ext cx="3018899" cy="358138"/>
          </a:xfrm>
          <a:custGeom>
            <a:avLst/>
            <a:gdLst/>
            <a:ahLst/>
            <a:cxnLst/>
            <a:rect l="l" t="t" r="r" b="b"/>
            <a:pathLst>
              <a:path w="3018899" h="358138" extrusionOk="0">
                <a:moveTo>
                  <a:pt x="0" y="0"/>
                </a:moveTo>
                <a:lnTo>
                  <a:pt x="3018900" y="0"/>
                </a:lnTo>
                <a:lnTo>
                  <a:pt x="3018900" y="358138"/>
                </a:lnTo>
                <a:lnTo>
                  <a:pt x="0" y="3581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34000"/>
            </a:blip>
            <a:stretch>
              <a:fillRect b="-142342"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sp>
        <p:nvSpPr>
          <p:cNvPr id="402" name="Google Shape;402;p12"/>
          <p:cNvSpPr txBox="1"/>
          <p:nvPr/>
        </p:nvSpPr>
        <p:spPr>
          <a:xfrm>
            <a:off x="8321421" y="8107296"/>
            <a:ext cx="2297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8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Analyst </a:t>
            </a:r>
            <a:endParaRPr sz="2100"/>
          </a:p>
        </p:txBody>
      </p:sp>
      <p:sp>
        <p:nvSpPr>
          <p:cNvPr id="403" name="Google Shape;403;p12"/>
          <p:cNvSpPr txBox="1"/>
          <p:nvPr/>
        </p:nvSpPr>
        <p:spPr>
          <a:xfrm>
            <a:off x="8084241" y="7014364"/>
            <a:ext cx="1711878" cy="7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Селина Татьяна</a:t>
            </a: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04" name="Google Shape;404;p12"/>
          <p:cNvCxnSpPr/>
          <p:nvPr/>
        </p:nvCxnSpPr>
        <p:spPr>
          <a:xfrm>
            <a:off x="8003589" y="7943832"/>
            <a:ext cx="855939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5" name="Google Shape;405;p12"/>
          <p:cNvSpPr/>
          <p:nvPr/>
        </p:nvSpPr>
        <p:spPr>
          <a:xfrm>
            <a:off x="8002374" y="3857557"/>
            <a:ext cx="3018899" cy="3019160"/>
          </a:xfrm>
          <a:custGeom>
            <a:avLst/>
            <a:gdLst/>
            <a:ahLst/>
            <a:cxnLst/>
            <a:rect l="l" t="t" r="r" b="b"/>
            <a:pathLst>
              <a:path w="3018899" h="3019160" extrusionOk="0">
                <a:moveTo>
                  <a:pt x="0" y="0"/>
                </a:moveTo>
                <a:lnTo>
                  <a:pt x="3018900" y="0"/>
                </a:lnTo>
                <a:lnTo>
                  <a:pt x="3018900" y="3019161"/>
                </a:lnTo>
                <a:lnTo>
                  <a:pt x="0" y="30191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t="-1459" b="-48524"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grpSp>
        <p:nvGrpSpPr>
          <p:cNvPr id="406" name="Google Shape;406;p12"/>
          <p:cNvGrpSpPr/>
          <p:nvPr/>
        </p:nvGrpSpPr>
        <p:grpSpPr>
          <a:xfrm>
            <a:off x="11434188" y="6662778"/>
            <a:ext cx="3018899" cy="2180758"/>
            <a:chOff x="0" y="-47625"/>
            <a:chExt cx="933092" cy="674036"/>
          </a:xfrm>
        </p:grpSpPr>
        <p:sp>
          <p:nvSpPr>
            <p:cNvPr id="407" name="Google Shape;407;p12"/>
            <p:cNvSpPr/>
            <p:nvPr/>
          </p:nvSpPr>
          <p:spPr>
            <a:xfrm>
              <a:off x="0" y="0"/>
              <a:ext cx="933092" cy="626411"/>
            </a:xfrm>
            <a:custGeom>
              <a:avLst/>
              <a:gdLst/>
              <a:ahLst/>
              <a:cxnLst/>
              <a:rect l="l" t="t" r="r" b="b"/>
              <a:pathLst>
                <a:path w="933092" h="626411" extrusionOk="0">
                  <a:moveTo>
                    <a:pt x="0" y="0"/>
                  </a:moveTo>
                  <a:lnTo>
                    <a:pt x="933092" y="0"/>
                  </a:lnTo>
                  <a:lnTo>
                    <a:pt x="933092" y="626411"/>
                  </a:lnTo>
                  <a:lnTo>
                    <a:pt x="0" y="626411"/>
                  </a:lnTo>
                  <a:close/>
                </a:path>
              </a:pathLst>
            </a:custGeom>
            <a:gradFill>
              <a:gsLst>
                <a:gs pos="0">
                  <a:srgbClr val="08377C"/>
                </a:gs>
                <a:gs pos="50000">
                  <a:srgbClr val="006BB6"/>
                </a:gs>
                <a:gs pos="100000">
                  <a:srgbClr val="037BCD"/>
                </a:gs>
              </a:gsLst>
              <a:lin ang="2700000" scaled="0"/>
            </a:gradFill>
            <a:ln>
              <a:noFill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408" name="Google Shape;408;p12"/>
            <p:cNvSpPr txBox="1"/>
            <p:nvPr/>
          </p:nvSpPr>
          <p:spPr>
            <a:xfrm>
              <a:off x="0" y="-47625"/>
              <a:ext cx="933092" cy="6740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9" name="Google Shape;409;p12"/>
          <p:cNvSpPr/>
          <p:nvPr/>
        </p:nvSpPr>
        <p:spPr>
          <a:xfrm rot="10800000">
            <a:off x="11434188" y="8840308"/>
            <a:ext cx="3018899" cy="358138"/>
          </a:xfrm>
          <a:custGeom>
            <a:avLst/>
            <a:gdLst/>
            <a:ahLst/>
            <a:cxnLst/>
            <a:rect l="l" t="t" r="r" b="b"/>
            <a:pathLst>
              <a:path w="3018899" h="358138" extrusionOk="0">
                <a:moveTo>
                  <a:pt x="0" y="0"/>
                </a:moveTo>
                <a:lnTo>
                  <a:pt x="3018900" y="0"/>
                </a:lnTo>
                <a:lnTo>
                  <a:pt x="3018900" y="358138"/>
                </a:lnTo>
                <a:lnTo>
                  <a:pt x="0" y="3581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34000"/>
            </a:blip>
            <a:stretch>
              <a:fillRect b="-142342"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sp>
        <p:nvSpPr>
          <p:cNvPr id="410" name="Google Shape;410;p12"/>
          <p:cNvSpPr txBox="1"/>
          <p:nvPr/>
        </p:nvSpPr>
        <p:spPr>
          <a:xfrm>
            <a:off x="11863372" y="8188425"/>
            <a:ext cx="2297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8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Scientist</a:t>
            </a:r>
            <a:endParaRPr sz="2100"/>
          </a:p>
        </p:txBody>
      </p:sp>
      <p:sp>
        <p:nvSpPr>
          <p:cNvPr id="411" name="Google Shape;411;p12"/>
          <p:cNvSpPr txBox="1"/>
          <p:nvPr/>
        </p:nvSpPr>
        <p:spPr>
          <a:xfrm>
            <a:off x="11508689" y="7026034"/>
            <a:ext cx="2660225" cy="7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Ушаков Александр</a:t>
            </a: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12" name="Google Shape;412;p12"/>
          <p:cNvCxnSpPr/>
          <p:nvPr/>
        </p:nvCxnSpPr>
        <p:spPr>
          <a:xfrm>
            <a:off x="11435403" y="7943832"/>
            <a:ext cx="855939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3" name="Google Shape;413;p12"/>
          <p:cNvSpPr/>
          <p:nvPr/>
        </p:nvSpPr>
        <p:spPr>
          <a:xfrm>
            <a:off x="14866002" y="3797703"/>
            <a:ext cx="3018899" cy="3019160"/>
          </a:xfrm>
          <a:custGeom>
            <a:avLst/>
            <a:gdLst/>
            <a:ahLst/>
            <a:cxnLst/>
            <a:rect l="l" t="t" r="r" b="b"/>
            <a:pathLst>
              <a:path w="3018899" h="3019160" extrusionOk="0">
                <a:moveTo>
                  <a:pt x="0" y="0"/>
                </a:moveTo>
                <a:lnTo>
                  <a:pt x="3018900" y="0"/>
                </a:lnTo>
                <a:lnTo>
                  <a:pt x="3018900" y="3019161"/>
                </a:lnTo>
                <a:lnTo>
                  <a:pt x="0" y="30191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t="-571" b="-49501"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grpSp>
        <p:nvGrpSpPr>
          <p:cNvPr id="414" name="Google Shape;414;p12"/>
          <p:cNvGrpSpPr/>
          <p:nvPr/>
        </p:nvGrpSpPr>
        <p:grpSpPr>
          <a:xfrm>
            <a:off x="14866003" y="6662778"/>
            <a:ext cx="3018899" cy="2180758"/>
            <a:chOff x="0" y="-47625"/>
            <a:chExt cx="933092" cy="674036"/>
          </a:xfrm>
        </p:grpSpPr>
        <p:sp>
          <p:nvSpPr>
            <p:cNvPr id="415" name="Google Shape;415;p12"/>
            <p:cNvSpPr/>
            <p:nvPr/>
          </p:nvSpPr>
          <p:spPr>
            <a:xfrm>
              <a:off x="0" y="0"/>
              <a:ext cx="933092" cy="626411"/>
            </a:xfrm>
            <a:custGeom>
              <a:avLst/>
              <a:gdLst/>
              <a:ahLst/>
              <a:cxnLst/>
              <a:rect l="l" t="t" r="r" b="b"/>
              <a:pathLst>
                <a:path w="933092" h="626411" extrusionOk="0">
                  <a:moveTo>
                    <a:pt x="0" y="0"/>
                  </a:moveTo>
                  <a:lnTo>
                    <a:pt x="933092" y="0"/>
                  </a:lnTo>
                  <a:lnTo>
                    <a:pt x="933092" y="626411"/>
                  </a:lnTo>
                  <a:lnTo>
                    <a:pt x="0" y="626411"/>
                  </a:lnTo>
                  <a:close/>
                </a:path>
              </a:pathLst>
            </a:custGeom>
            <a:gradFill>
              <a:gsLst>
                <a:gs pos="0">
                  <a:srgbClr val="08377C"/>
                </a:gs>
                <a:gs pos="50000">
                  <a:srgbClr val="006BB6"/>
                </a:gs>
                <a:gs pos="100000">
                  <a:srgbClr val="037BCD"/>
                </a:gs>
              </a:gsLst>
              <a:lin ang="2700000" scaled="0"/>
            </a:gradFill>
            <a:ln>
              <a:noFill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416" name="Google Shape;416;p12"/>
            <p:cNvSpPr txBox="1"/>
            <p:nvPr/>
          </p:nvSpPr>
          <p:spPr>
            <a:xfrm>
              <a:off x="0" y="-47625"/>
              <a:ext cx="933092" cy="6740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7" name="Google Shape;417;p12"/>
          <p:cNvSpPr/>
          <p:nvPr/>
        </p:nvSpPr>
        <p:spPr>
          <a:xfrm rot="10800000">
            <a:off x="14866003" y="8840308"/>
            <a:ext cx="3018899" cy="358138"/>
          </a:xfrm>
          <a:custGeom>
            <a:avLst/>
            <a:gdLst/>
            <a:ahLst/>
            <a:cxnLst/>
            <a:rect l="l" t="t" r="r" b="b"/>
            <a:pathLst>
              <a:path w="3018899" h="358138" extrusionOk="0">
                <a:moveTo>
                  <a:pt x="0" y="0"/>
                </a:moveTo>
                <a:lnTo>
                  <a:pt x="3018899" y="0"/>
                </a:lnTo>
                <a:lnTo>
                  <a:pt x="3018899" y="358138"/>
                </a:lnTo>
                <a:lnTo>
                  <a:pt x="0" y="3581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34000"/>
            </a:blip>
            <a:stretch>
              <a:fillRect b="-142342"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sp>
        <p:nvSpPr>
          <p:cNvPr id="418" name="Google Shape;418;p12"/>
          <p:cNvSpPr txBox="1"/>
          <p:nvPr/>
        </p:nvSpPr>
        <p:spPr>
          <a:xfrm>
            <a:off x="15170878" y="8174035"/>
            <a:ext cx="2297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8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Engineer</a:t>
            </a:r>
            <a:endParaRPr sz="2100"/>
          </a:p>
        </p:txBody>
      </p:sp>
      <p:sp>
        <p:nvSpPr>
          <p:cNvPr id="419" name="Google Shape;419;p12"/>
          <p:cNvSpPr txBox="1"/>
          <p:nvPr/>
        </p:nvSpPr>
        <p:spPr>
          <a:xfrm>
            <a:off x="14932500" y="7022997"/>
            <a:ext cx="2071881" cy="795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Штермер Ванесса</a:t>
            </a: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0" name="Google Shape;420;p12"/>
          <p:cNvCxnSpPr/>
          <p:nvPr/>
        </p:nvCxnSpPr>
        <p:spPr>
          <a:xfrm>
            <a:off x="14867217" y="7981283"/>
            <a:ext cx="855939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1" name="Google Shape;421;p12"/>
          <p:cNvSpPr/>
          <p:nvPr/>
        </p:nvSpPr>
        <p:spPr>
          <a:xfrm>
            <a:off x="11434187" y="3809747"/>
            <a:ext cx="3018899" cy="3019160"/>
          </a:xfrm>
          <a:custGeom>
            <a:avLst/>
            <a:gdLst/>
            <a:ahLst/>
            <a:cxnLst/>
            <a:rect l="l" t="t" r="r" b="b"/>
            <a:pathLst>
              <a:path w="3018899" h="3019160" extrusionOk="0">
                <a:moveTo>
                  <a:pt x="0" y="0"/>
                </a:moveTo>
                <a:lnTo>
                  <a:pt x="3018899" y="0"/>
                </a:lnTo>
                <a:lnTo>
                  <a:pt x="3018899" y="3019161"/>
                </a:lnTo>
                <a:lnTo>
                  <a:pt x="0" y="30191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0078"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grpSp>
        <p:nvGrpSpPr>
          <p:cNvPr id="422" name="Google Shape;422;p12"/>
          <p:cNvGrpSpPr/>
          <p:nvPr/>
        </p:nvGrpSpPr>
        <p:grpSpPr>
          <a:xfrm>
            <a:off x="17259300" y="-632682"/>
            <a:ext cx="1265364" cy="1265364"/>
            <a:chOff x="0" y="0"/>
            <a:chExt cx="812800" cy="812800"/>
          </a:xfrm>
        </p:grpSpPr>
        <p:sp>
          <p:nvSpPr>
            <p:cNvPr id="423" name="Google Shape;423;p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08377C">
                    <a:alpha val="85882"/>
                  </a:srgbClr>
                </a:gs>
                <a:gs pos="50000">
                  <a:srgbClr val="006BB6">
                    <a:alpha val="85882"/>
                  </a:srgbClr>
                </a:gs>
                <a:gs pos="100000">
                  <a:srgbClr val="C9E9FF">
                    <a:alpha val="85882"/>
                  </a:srgbClr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5" name="Google Shape;425;p12"/>
          <p:cNvGrpSpPr/>
          <p:nvPr/>
        </p:nvGrpSpPr>
        <p:grpSpPr>
          <a:xfrm>
            <a:off x="5037233" y="1442869"/>
            <a:ext cx="496266" cy="496266"/>
            <a:chOff x="0" y="0"/>
            <a:chExt cx="812800" cy="812800"/>
          </a:xfrm>
        </p:grpSpPr>
        <p:sp>
          <p:nvSpPr>
            <p:cNvPr id="426" name="Google Shape;426;p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08377C">
                    <a:alpha val="85882"/>
                  </a:srgbClr>
                </a:gs>
                <a:gs pos="50000">
                  <a:srgbClr val="006BB6">
                    <a:alpha val="85882"/>
                  </a:srgbClr>
                </a:gs>
                <a:gs pos="100000">
                  <a:srgbClr val="C9E9FF">
                    <a:alpha val="85882"/>
                  </a:srgbClr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8" name="Google Shape;428;p12"/>
          <p:cNvGrpSpPr/>
          <p:nvPr/>
        </p:nvGrpSpPr>
        <p:grpSpPr>
          <a:xfrm>
            <a:off x="1082351" y="6669379"/>
            <a:ext cx="3018899" cy="2180758"/>
            <a:chOff x="0" y="-47625"/>
            <a:chExt cx="933092" cy="674036"/>
          </a:xfrm>
        </p:grpSpPr>
        <p:sp>
          <p:nvSpPr>
            <p:cNvPr id="429" name="Google Shape;429;p12"/>
            <p:cNvSpPr/>
            <p:nvPr/>
          </p:nvSpPr>
          <p:spPr>
            <a:xfrm>
              <a:off x="0" y="0"/>
              <a:ext cx="933092" cy="626411"/>
            </a:xfrm>
            <a:custGeom>
              <a:avLst/>
              <a:gdLst/>
              <a:ahLst/>
              <a:cxnLst/>
              <a:rect l="l" t="t" r="r" b="b"/>
              <a:pathLst>
                <a:path w="933092" h="626411" extrusionOk="0">
                  <a:moveTo>
                    <a:pt x="0" y="0"/>
                  </a:moveTo>
                  <a:lnTo>
                    <a:pt x="933092" y="0"/>
                  </a:lnTo>
                  <a:lnTo>
                    <a:pt x="933092" y="626411"/>
                  </a:lnTo>
                  <a:lnTo>
                    <a:pt x="0" y="626411"/>
                  </a:lnTo>
                  <a:close/>
                </a:path>
              </a:pathLst>
            </a:custGeom>
            <a:gradFill>
              <a:gsLst>
                <a:gs pos="0">
                  <a:srgbClr val="08377C"/>
                </a:gs>
                <a:gs pos="50000">
                  <a:srgbClr val="006BB6"/>
                </a:gs>
                <a:gs pos="100000">
                  <a:srgbClr val="037BCD"/>
                </a:gs>
              </a:gsLst>
              <a:lin ang="2700000" scaled="0"/>
            </a:gradFill>
            <a:ln>
              <a:noFill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430" name="Google Shape;430;p12"/>
            <p:cNvSpPr txBox="1"/>
            <p:nvPr/>
          </p:nvSpPr>
          <p:spPr>
            <a:xfrm>
              <a:off x="0" y="-47625"/>
              <a:ext cx="933092" cy="6740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1" name="Google Shape;431;p12"/>
          <p:cNvSpPr txBox="1"/>
          <p:nvPr/>
        </p:nvSpPr>
        <p:spPr>
          <a:xfrm>
            <a:off x="1443325" y="8080242"/>
            <a:ext cx="22971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9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Project Manager</a:t>
            </a:r>
            <a:endParaRPr sz="2100" u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2" name="Google Shape;432;p12"/>
          <p:cNvSpPr txBox="1"/>
          <p:nvPr/>
        </p:nvSpPr>
        <p:spPr>
          <a:xfrm>
            <a:off x="1178821" y="7002695"/>
            <a:ext cx="2825958" cy="795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Малюжанцев Дмитрий</a:t>
            </a: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33" name="Google Shape;433;p12"/>
          <p:cNvCxnSpPr/>
          <p:nvPr/>
        </p:nvCxnSpPr>
        <p:spPr>
          <a:xfrm>
            <a:off x="1147301" y="7882381"/>
            <a:ext cx="855939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12"/>
          <p:cNvSpPr/>
          <p:nvPr/>
        </p:nvSpPr>
        <p:spPr>
          <a:xfrm>
            <a:off x="1082351" y="3857557"/>
            <a:ext cx="3018899" cy="3019160"/>
          </a:xfrm>
          <a:custGeom>
            <a:avLst/>
            <a:gdLst/>
            <a:ahLst/>
            <a:cxnLst/>
            <a:rect l="l" t="t" r="r" b="b"/>
            <a:pathLst>
              <a:path w="3018899" h="3019160" extrusionOk="0">
                <a:moveTo>
                  <a:pt x="0" y="0"/>
                </a:moveTo>
                <a:lnTo>
                  <a:pt x="3018899" y="0"/>
                </a:lnTo>
                <a:lnTo>
                  <a:pt x="3018899" y="3019161"/>
                </a:lnTo>
                <a:lnTo>
                  <a:pt x="0" y="30191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33424" t="-19818" r="-29201" b="-124250"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pic>
        <p:nvPicPr>
          <p:cNvPr id="435" name="Google Shape;435;p1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568250" y="3655075"/>
            <a:ext cx="3017675" cy="3221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1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4866025" y="3696475"/>
            <a:ext cx="3018950" cy="312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1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1434800" y="3707650"/>
            <a:ext cx="3017676" cy="312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1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082975" y="3696450"/>
            <a:ext cx="3017675" cy="3221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12"/>
          <p:cNvPicPr preferRelativeResize="0"/>
          <p:nvPr/>
        </p:nvPicPr>
        <p:blipFill rotWithShape="1">
          <a:blip r:embed="rId13">
            <a:alphaModFix/>
          </a:blip>
          <a:srcRect l="15906" r="-1107" b="26427"/>
          <a:stretch/>
        </p:blipFill>
        <p:spPr>
          <a:xfrm>
            <a:off x="8001550" y="3667075"/>
            <a:ext cx="3018950" cy="322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4"/>
          <p:cNvSpPr txBox="1"/>
          <p:nvPr/>
        </p:nvSpPr>
        <p:spPr>
          <a:xfrm>
            <a:off x="286800" y="4638332"/>
            <a:ext cx="13165200" cy="12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7" b="1" u="none" strike="noStrike">
                <a:solidFill>
                  <a:srgbClr val="2A2E3A"/>
                </a:solidFill>
                <a:latin typeface="Montserrat"/>
                <a:ea typeface="Montserrat"/>
                <a:cs typeface="Montserrat"/>
                <a:sym typeface="Montserrat"/>
              </a:rPr>
              <a:t>Спасибо за внимание!</a:t>
            </a:r>
            <a:endParaRPr sz="8227" b="1" u="none" strike="noStrike">
              <a:solidFill>
                <a:srgbClr val="2A2E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5" name="Google Shape;445;p14"/>
          <p:cNvSpPr/>
          <p:nvPr/>
        </p:nvSpPr>
        <p:spPr>
          <a:xfrm rot="10800000">
            <a:off x="-9" y="-1109404"/>
            <a:ext cx="18576059" cy="7482614"/>
          </a:xfrm>
          <a:custGeom>
            <a:avLst/>
            <a:gdLst/>
            <a:ahLst/>
            <a:cxnLst/>
            <a:rect l="l" t="t" r="r" b="b"/>
            <a:pathLst>
              <a:path w="14626818" h="8111235" extrusionOk="0">
                <a:moveTo>
                  <a:pt x="0" y="0"/>
                </a:moveTo>
                <a:lnTo>
                  <a:pt x="14626818" y="0"/>
                </a:lnTo>
                <a:lnTo>
                  <a:pt x="14626818" y="8111236"/>
                </a:lnTo>
                <a:lnTo>
                  <a:pt x="0" y="81112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ru-RU"/>
          </a:p>
        </p:txBody>
      </p:sp>
      <p:sp>
        <p:nvSpPr>
          <p:cNvPr id="446" name="Google Shape;446;p14"/>
          <p:cNvSpPr/>
          <p:nvPr/>
        </p:nvSpPr>
        <p:spPr>
          <a:xfrm>
            <a:off x="11659644" y="2803946"/>
            <a:ext cx="7653455" cy="7653455"/>
          </a:xfrm>
          <a:custGeom>
            <a:avLst/>
            <a:gdLst/>
            <a:ahLst/>
            <a:cxnLst/>
            <a:rect l="l" t="t" r="r" b="b"/>
            <a:pathLst>
              <a:path w="3331210" h="3331210" extrusionOk="0">
                <a:moveTo>
                  <a:pt x="3331210" y="3331210"/>
                </a:moveTo>
                <a:lnTo>
                  <a:pt x="0" y="3331210"/>
                </a:lnTo>
                <a:cubicBezTo>
                  <a:pt x="0" y="1490980"/>
                  <a:pt x="1490980" y="0"/>
                  <a:pt x="3331210" y="0"/>
                </a:cubicBezTo>
                <a:lnTo>
                  <a:pt x="3331210" y="333121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4998" r="-24998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</Words>
  <Application>Microsoft Office PowerPoint</Application>
  <PresentationFormat>Custom</PresentationFormat>
  <Paragraphs>35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Dmitrii Malnez</dc:creator>
  <cp:lastModifiedBy>Dmitrii Malnez</cp:lastModifiedBy>
  <cp:revision>1</cp:revision>
  <dcterms:created xsi:type="dcterms:W3CDTF">2006-08-16T00:00:00Z</dcterms:created>
  <dcterms:modified xsi:type="dcterms:W3CDTF">2024-09-22T13:32:17Z</dcterms:modified>
</cp:coreProperties>
</file>